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96" r:id="rId3"/>
    <p:sldId id="257" r:id="rId4"/>
    <p:sldId id="258" r:id="rId5"/>
    <p:sldId id="260" r:id="rId6"/>
    <p:sldId id="270" r:id="rId7"/>
    <p:sldId id="271" r:id="rId8"/>
    <p:sldId id="261" r:id="rId9"/>
    <p:sldId id="272" r:id="rId10"/>
    <p:sldId id="259" r:id="rId11"/>
    <p:sldId id="262" r:id="rId12"/>
    <p:sldId id="265" r:id="rId13"/>
    <p:sldId id="269" r:id="rId14"/>
    <p:sldId id="283" r:id="rId15"/>
    <p:sldId id="263" r:id="rId16"/>
    <p:sldId id="264" r:id="rId17"/>
    <p:sldId id="284" r:id="rId18"/>
    <p:sldId id="266" r:id="rId19"/>
    <p:sldId id="267" r:id="rId20"/>
    <p:sldId id="285" r:id="rId21"/>
    <p:sldId id="273" r:id="rId22"/>
    <p:sldId id="274" r:id="rId23"/>
    <p:sldId id="275" r:id="rId24"/>
    <p:sldId id="277" r:id="rId25"/>
    <p:sldId id="281" r:id="rId26"/>
    <p:sldId id="297" r:id="rId27"/>
    <p:sldId id="282" r:id="rId28"/>
    <p:sldId id="287" r:id="rId29"/>
    <p:sldId id="288" r:id="rId30"/>
    <p:sldId id="289" r:id="rId31"/>
    <p:sldId id="290" r:id="rId32"/>
    <p:sldId id="298" r:id="rId33"/>
    <p:sldId id="299" r:id="rId34"/>
    <p:sldId id="300" r:id="rId35"/>
    <p:sldId id="291" r:id="rId36"/>
    <p:sldId id="292" r:id="rId37"/>
    <p:sldId id="294" r:id="rId38"/>
    <p:sldId id="295" r:id="rId39"/>
    <p:sldId id="278" r:id="rId40"/>
    <p:sldId id="279" r:id="rId41"/>
    <p:sldId id="280" r:id="rId42"/>
    <p:sldId id="26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458" autoAdjust="0"/>
    <p:restoredTop sz="65343" autoAdjust="0"/>
  </p:normalViewPr>
  <p:slideViewPr>
    <p:cSldViewPr>
      <p:cViewPr varScale="1">
        <p:scale>
          <a:sx n="74" d="100"/>
          <a:sy n="74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42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ldas.uz/d/755356/d/2125080621_7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ldas.uz/d/755356/d/Plomba__4__02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ldas.uz/d/755356/d/2125080621_7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ldas.uz/d/755356/d/2125080421_7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ldas.uz/d/755356/d/Plomba__4__02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7772400" cy="2857519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Ooo</a:t>
            </a:r>
            <a:r>
              <a:rPr lang="ru-RU" sz="9600" dirty="0" smtClean="0"/>
              <a:t> «</a:t>
            </a:r>
            <a:r>
              <a:rPr lang="en-US" sz="9600" dirty="0" smtClean="0"/>
              <a:t>ELDAS</a:t>
            </a:r>
            <a:r>
              <a:rPr lang="ru-RU" sz="9600" dirty="0" smtClean="0"/>
              <a:t>»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251237030"/>
      </p:ext>
    </p:extLst>
  </p:cSld>
  <p:clrMapOvr>
    <a:masterClrMapping/>
  </p:clrMapOvr>
  <p:transition advTm="154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b="1" dirty="0" smtClean="0"/>
              <a:t>Основные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функции   пломбирования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1. </a:t>
            </a:r>
            <a:r>
              <a:rPr lang="ru-RU" sz="2000" dirty="0" smtClean="0"/>
              <a:t>Подтвердить </a:t>
            </a:r>
            <a:r>
              <a:rPr lang="ru-RU" sz="2000" dirty="0"/>
              <a:t>факт доступа к защищаемому объекту или отсутствие такового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dirty="0" smtClean="0"/>
              <a:t>Обеспечить </a:t>
            </a:r>
            <a:r>
              <a:rPr lang="ru-RU" sz="2000" dirty="0"/>
              <a:t>в необходимых случаях физическую защиту объекта от несанкционированного доступа (проникновения</a:t>
            </a:r>
            <a:r>
              <a:rPr lang="ru-RU" sz="2000" dirty="0" smtClean="0"/>
              <a:t>);</a:t>
            </a:r>
            <a:endParaRPr lang="ru-RU" sz="2000" dirty="0"/>
          </a:p>
          <a:p>
            <a:r>
              <a:rPr lang="ru-RU" sz="2000" dirty="0"/>
              <a:t>3. </a:t>
            </a:r>
            <a:r>
              <a:rPr lang="ru-RU" sz="2000" dirty="0" smtClean="0"/>
              <a:t>Предоставить </a:t>
            </a:r>
            <a:r>
              <a:rPr lang="ru-RU" sz="2000" dirty="0"/>
              <a:t>правоохранительным органам дополнительные сведения для расследования фактов хищений и принятия соответствующих решений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4. </a:t>
            </a:r>
            <a:r>
              <a:rPr lang="ru-RU" sz="2000" dirty="0" smtClean="0"/>
              <a:t>Уменьшить </a:t>
            </a:r>
            <a:r>
              <a:rPr lang="ru-RU" sz="2000" dirty="0"/>
              <a:t>частоту проверок (подсчетов, измерений), подтверждающих наличие груза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5. </a:t>
            </a:r>
            <a:r>
              <a:rPr lang="ru-RU" sz="2000" dirty="0" smtClean="0"/>
              <a:t>Упростить </a:t>
            </a:r>
            <a:r>
              <a:rPr lang="ru-RU" sz="2000" dirty="0"/>
              <a:t>осмотр и инвентаризационные процедуры, связанные с перевозкой и хранением груза.</a:t>
            </a:r>
          </a:p>
        </p:txBody>
      </p:sp>
    </p:spTree>
    <p:extLst>
      <p:ext uri="{BB962C8B-B14F-4D97-AF65-F5344CB8AC3E}">
        <p14:creationId xmlns:p14="http://schemas.microsoft.com/office/powerpoint/2010/main" xmlns="" val="600041495"/>
      </p:ext>
    </p:extLst>
  </p:cSld>
  <p:clrMapOvr>
    <a:masterClrMapping/>
  </p:clrMapOvr>
  <p:transition advTm="152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продукция</a:t>
            </a:r>
            <a:br>
              <a:rPr lang="ru-RU" dirty="0" smtClean="0"/>
            </a:br>
            <a:r>
              <a:rPr lang="ru-RU" dirty="0" smtClean="0"/>
              <a:t>         производимая  предприятием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200" dirty="0" smtClean="0"/>
              <a:t>1. КЗПУ (Контрольно запорно-пломбировочное устройство)</a:t>
            </a:r>
          </a:p>
          <a:p>
            <a:pPr marL="0" indent="0">
              <a:buNone/>
            </a:pPr>
            <a:r>
              <a:rPr lang="ru-RU" sz="2200" dirty="0" smtClean="0"/>
              <a:t>      «ELDA-1» </a:t>
            </a:r>
          </a:p>
          <a:p>
            <a:r>
              <a:rPr lang="ru-RU" sz="2200" dirty="0" smtClean="0"/>
              <a:t>2. ПИ  (Пломбы индикаторные) «ELDA 100»</a:t>
            </a:r>
          </a:p>
          <a:p>
            <a:r>
              <a:rPr lang="ru-RU" sz="2200" dirty="0" smtClean="0"/>
              <a:t>3. ЗПУ (Запорно-пломбировочное </a:t>
            </a:r>
            <a:r>
              <a:rPr lang="ru-RU" sz="2200" dirty="0"/>
              <a:t>устройство)</a:t>
            </a:r>
            <a:r>
              <a:rPr lang="ru-RU" sz="2200" dirty="0" smtClean="0"/>
              <a:t> «ELDA-2» (в стадии разработки)</a:t>
            </a:r>
          </a:p>
          <a:p>
            <a:r>
              <a:rPr lang="ru-RU" sz="2200" dirty="0" smtClean="0"/>
              <a:t>4. ПИ  (Ленточная) «ELDA-L» (</a:t>
            </a:r>
            <a:r>
              <a:rPr lang="ru-RU" sz="2200" dirty="0"/>
              <a:t>в стадии разработки)</a:t>
            </a:r>
          </a:p>
          <a:p>
            <a:endParaRPr lang="ru-RU" sz="2200" dirty="0"/>
          </a:p>
          <a:p>
            <a:endParaRPr lang="ru-RU" dirty="0" smtClean="0"/>
          </a:p>
        </p:txBody>
      </p:sp>
    </p:spTree>
  </p:cSld>
  <p:clrMapOvr>
    <a:masterClrMapping/>
  </p:clrMapOvr>
  <p:transition advTm="1543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4"/>
          </p:nvPr>
        </p:nvSpPr>
        <p:spPr>
          <a:xfrm>
            <a:off x="4800600" y="3544422"/>
            <a:ext cx="3227784" cy="964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КЗПУ «ELDA-1»                  ПИ «ELDA 100»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1\Рабочий стол\groups\Биржа 2016\pre\IMG__0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571612"/>
            <a:ext cx="3928520" cy="3945620"/>
          </a:xfrm>
          <a:prstGeom prst="rect">
            <a:avLst/>
          </a:prstGeom>
          <a:noFill/>
        </p:spPr>
      </p:pic>
      <p:pic>
        <p:nvPicPr>
          <p:cNvPr id="6" name="Объект 5" descr="КЗПУ ELDA-1">
            <a:hlinkClick r:id="rId3"/>
          </p:cNvPr>
          <p:cNvPicPr>
            <a:picLocks noGrp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1612"/>
            <a:ext cx="3672407" cy="394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37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ЗПУ «ELDA-2»                    ПИ «ELDA-L» </a:t>
            </a:r>
            <a:endParaRPr lang="ru-RU" dirty="0"/>
          </a:p>
        </p:txBody>
      </p:sp>
      <p:pic>
        <p:nvPicPr>
          <p:cNvPr id="5" name="Содержимое 4" descr="ЗПУ ELDA-2 (2)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\\Akmal\groups\Биржа 2016\pre\л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3571900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1557298"/>
      </p:ext>
    </p:extLst>
  </p:cSld>
  <p:clrMapOvr>
    <a:masterClrMapping/>
  </p:clrMapOvr>
  <p:transition advTm="1506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sz="3200" dirty="0" smtClean="0"/>
              <a:t>КЗПУ</a:t>
            </a:r>
            <a:r>
              <a:rPr lang="ru-RU" dirty="0" smtClean="0"/>
              <a:t> </a:t>
            </a:r>
            <a:r>
              <a:rPr lang="ru-RU" sz="3200" dirty="0" smtClean="0"/>
              <a:t>«ELDA-1»</a:t>
            </a:r>
            <a:endParaRPr lang="ru-RU" dirty="0"/>
          </a:p>
        </p:txBody>
      </p:sp>
      <p:pic>
        <p:nvPicPr>
          <p:cNvPr id="3" name="Объект 5" descr="КЗПУ ELDA-1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357298"/>
            <a:ext cx="6357982" cy="394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5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4398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r>
              <a:rPr lang="ru-RU" sz="2400" dirty="0" smtClean="0"/>
              <a:t>КЗПУ</a:t>
            </a:r>
            <a:r>
              <a:rPr lang="ru-RU" dirty="0" smtClean="0"/>
              <a:t> </a:t>
            </a:r>
            <a:r>
              <a:rPr lang="ru-RU" sz="2400" dirty="0" smtClean="0"/>
              <a:t>«ELDA-1»</a:t>
            </a:r>
            <a:br>
              <a:rPr lang="ru-RU" sz="2400" dirty="0" smtClean="0"/>
            </a:br>
            <a:r>
              <a:rPr lang="ru-RU" sz="2400" dirty="0" smtClean="0"/>
              <a:t>         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КЗПУ - "ELDA-1" это универсальный одноразовый замок для любых типов крытых вагонов, цистерн, контейнеров, зерновозов, цементовозов и стационарных объектов. Используется при перевозках в пределах АО "Узбекистон Темир Йуллари".</a:t>
            </a:r>
          </a:p>
          <a:p>
            <a:r>
              <a:rPr lang="ru-RU" sz="1800" dirty="0" smtClean="0"/>
              <a:t>По функциональному назначению КЗПУ "ELDA-1" - относится к силовым ПУ, предел прочности которых при растяжении F&gt;1кН. </a:t>
            </a:r>
          </a:p>
          <a:p>
            <a:r>
              <a:rPr lang="ru-RU" sz="1800" dirty="0" smtClean="0"/>
              <a:t>По уровню механической защиты КЗПУ "ELDA-1" - нормальное ПУ (усилие разрыва свыше 100 кгс до 1000 кгс включительно).</a:t>
            </a:r>
          </a:p>
          <a:p>
            <a:r>
              <a:rPr lang="ru-RU" sz="1800" dirty="0" smtClean="0"/>
              <a:t>По внешним конструктивным признакам КЗПУ "ELDA-1" - комбинированное ПУ, включает в себя признаки канатных и замковых ПУ.</a:t>
            </a:r>
            <a:endParaRPr lang="ru-RU" sz="1800" dirty="0"/>
          </a:p>
        </p:txBody>
      </p:sp>
    </p:spTree>
  </p:cSld>
  <p:clrMapOvr>
    <a:masterClrMapping/>
  </p:clrMapOvr>
  <p:transition advTm="1553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Технические параметры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Диаметр каната - 2.2 мм                                                  </a:t>
            </a:r>
          </a:p>
          <a:p>
            <a:endParaRPr lang="ru-RU" dirty="0" smtClean="0"/>
          </a:p>
          <a:p>
            <a:r>
              <a:rPr lang="ru-RU" dirty="0" smtClean="0"/>
              <a:t>Длина каната - 500 мм </a:t>
            </a:r>
          </a:p>
          <a:p>
            <a:endParaRPr lang="ru-RU" dirty="0" smtClean="0"/>
          </a:p>
          <a:p>
            <a:r>
              <a:rPr lang="ru-RU" dirty="0" smtClean="0"/>
              <a:t>Масса пломбы - 30 </a:t>
            </a:r>
            <a:r>
              <a:rPr lang="ru-RU" dirty="0" err="1" smtClean="0"/>
              <a:t>гр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Разрушающее усилие при растяжении - свыше 350 кгс</a:t>
            </a:r>
          </a:p>
          <a:p>
            <a:endParaRPr lang="ru-RU" dirty="0" smtClean="0"/>
          </a:p>
          <a:p>
            <a:r>
              <a:rPr lang="ru-RU" dirty="0" smtClean="0"/>
              <a:t>Материал корпуса – ЦАМ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1540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ПИ  «ELDA 100»</a:t>
            </a:r>
            <a:endParaRPr lang="ru-RU" dirty="0"/>
          </a:p>
        </p:txBody>
      </p:sp>
      <p:pic>
        <p:nvPicPr>
          <p:cNvPr id="3" name="Рисунок 2" descr="ПИ ELDA-100 (50 см трос)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500174"/>
            <a:ext cx="564360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65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ПИ  «ELDA 100»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Пломбы индикаторные (ПИ) - предназначены для индикации, контроля и учета доступа (штатного и несанкционированного) к объекту охраны. Пломбы, как правило, имеют слабое звено, разрушающееся при штатном вскрытии и несанкционированном доступе и выдерживающие внешние нагрузки, воздействующие на пломбы при эксплуатации (транспортировании, хранении, установке). Пломбы не обеспечивают физическую защиту объекта при криминальном вскрытии путем взлома (повреждения).</a:t>
            </a:r>
          </a:p>
          <a:p>
            <a:r>
              <a:rPr lang="ru-RU" dirty="0" smtClean="0"/>
              <a:t>ПИ "ELDA-100" разработана согласно ГОСТ 31283-2004 и относится по уровню механической защиты от несанкционированного вскрытия к категории "Умеренный".</a:t>
            </a:r>
          </a:p>
          <a:p>
            <a:r>
              <a:rPr lang="ru-RU" dirty="0" smtClean="0"/>
              <a:t>По функциональному назначению ПИ "ELDA-100" - индикаторное ПУ, предел прочности (стойкости) которого при растяжении F&lt;1 кН.</a:t>
            </a:r>
          </a:p>
          <a:p>
            <a:r>
              <a:rPr lang="ru-RU" dirty="0" smtClean="0"/>
              <a:t>По уровню механической защиты ПИ "ELDA-100" - умеренное ПУ (усилие разрыва свыше 20 кгс до 100 кгс включительно).</a:t>
            </a:r>
            <a:endParaRPr lang="ru-RU" dirty="0"/>
          </a:p>
        </p:txBody>
      </p:sp>
    </p:spTree>
  </p:cSld>
  <p:clrMapOvr>
    <a:masterClrMapping/>
  </p:clrMapOvr>
  <p:transition advTm="1546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Технические параметры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Диаметр каната - 1мм</a:t>
            </a:r>
          </a:p>
          <a:p>
            <a:endParaRPr lang="ru-RU" dirty="0" smtClean="0"/>
          </a:p>
          <a:p>
            <a:r>
              <a:rPr lang="ru-RU" dirty="0" smtClean="0"/>
              <a:t>Длина свободной части каната - 250 мм (может быть увеличена)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Масса пломбы - 5 г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Разрушающее усилие при растяжении - от 20 до 100 кгс</a:t>
            </a:r>
          </a:p>
          <a:p>
            <a:endParaRPr lang="ru-RU" dirty="0" smtClean="0"/>
          </a:p>
          <a:p>
            <a:r>
              <a:rPr lang="ru-RU" dirty="0" smtClean="0"/>
              <a:t>Материал корпуса - полиэтилен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1543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066856" cy="545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        </a:t>
            </a:r>
          </a:p>
          <a:p>
            <a:pPr marL="0" indent="0">
              <a:buNone/>
            </a:pPr>
            <a:r>
              <a:rPr lang="ru-RU" sz="6600" dirty="0"/>
              <a:t> </a:t>
            </a:r>
            <a:r>
              <a:rPr lang="ru-RU" sz="6600" dirty="0" smtClean="0"/>
              <a:t>     </a:t>
            </a:r>
            <a:r>
              <a:rPr lang="ru-RU" sz="8800" dirty="0" smtClean="0"/>
              <a:t>Надежность</a:t>
            </a:r>
          </a:p>
          <a:p>
            <a:pPr marL="0" indent="0">
              <a:buNone/>
            </a:pPr>
            <a:r>
              <a:rPr lang="ru-RU" sz="6600" dirty="0" smtClean="0"/>
              <a:t>проверенная временем</a:t>
            </a:r>
            <a:endParaRPr lang="ru-RU" sz="6600" dirty="0"/>
          </a:p>
        </p:txBody>
      </p:sp>
      <p:pic>
        <p:nvPicPr>
          <p:cNvPr id="4" name="Picture 2" descr="http://eldas.uz/d/755356/t/v74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244827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607756"/>
      </p:ext>
    </p:extLst>
  </p:cSld>
  <p:clrMapOvr>
    <a:masterClrMapping/>
  </p:clrMapOvr>
  <p:transition advTm="1485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ЗПУ «ELDA-2»</a:t>
            </a:r>
            <a:endParaRPr lang="ru-RU" dirty="0"/>
          </a:p>
        </p:txBody>
      </p:sp>
      <p:pic>
        <p:nvPicPr>
          <p:cNvPr id="3" name="Рисунок 2" descr="ЗПУ ELDA-2 (2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7151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46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ЗПУ «ELDA-2»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ЗПУ ELDA-2 (</a:t>
            </a:r>
            <a:r>
              <a:rPr lang="ru-RU" dirty="0" err="1" smtClean="0"/>
              <a:t>запорно</a:t>
            </a:r>
            <a:r>
              <a:rPr lang="ru-RU" dirty="0" smtClean="0"/>
              <a:t> пломбировочное устройство) специального назначения, используется на железных дорогах и в межгосударственном сообщении по ж/</a:t>
            </a:r>
            <a:r>
              <a:rPr lang="ru-RU" dirty="0" err="1" smtClean="0"/>
              <a:t>д</a:t>
            </a:r>
            <a:r>
              <a:rPr lang="ru-RU" dirty="0" smtClean="0"/>
              <a:t>  для опломбирования цистерн, вагонов и контейнеров.</a:t>
            </a:r>
          </a:p>
          <a:p>
            <a:endParaRPr lang="ru-RU" dirty="0" smtClean="0"/>
          </a:p>
          <a:p>
            <a:r>
              <a:rPr lang="ru-RU" dirty="0" smtClean="0"/>
              <a:t>По функциональному назначению ЗПУ "ELDA-2" относится к силовым ПУ, предел прочности которых при растяжении F&gt;1 кН.</a:t>
            </a:r>
          </a:p>
          <a:p>
            <a:endParaRPr lang="ru-RU" dirty="0" smtClean="0"/>
          </a:p>
          <a:p>
            <a:r>
              <a:rPr lang="ru-RU" dirty="0" smtClean="0"/>
              <a:t>По уровню механической защиты ЗПУ "ELDA-2" также силовое ПУ (усилие разрыва свыше 1000 кгс до 2000 кгс включительно).</a:t>
            </a:r>
            <a:endParaRPr lang="ru-RU" dirty="0"/>
          </a:p>
        </p:txBody>
      </p:sp>
    </p:spTree>
  </p:cSld>
  <p:clrMapOvr>
    <a:masterClrMapping/>
  </p:clrMapOvr>
  <p:transition advTm="1578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1480"/>
            <a:ext cx="7924800" cy="846158"/>
          </a:xfrm>
        </p:spPr>
        <p:txBody>
          <a:bodyPr/>
          <a:lstStyle/>
          <a:p>
            <a:r>
              <a:rPr lang="ru-RU" dirty="0" smtClean="0"/>
              <a:t>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Технические параметры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Разрушающее усилие - 2000 кгс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Диаметр гибкого стержня - 4.7 мм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Длина гибкого стержня - 500 мм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Материал гибкого стержня – сталь</a:t>
            </a:r>
          </a:p>
          <a:p>
            <a:endParaRPr lang="ru-RU" dirty="0" smtClean="0"/>
          </a:p>
          <a:p>
            <a:r>
              <a:rPr lang="ru-RU" dirty="0" smtClean="0"/>
              <a:t>Материал корпуса – ЦАМ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1531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ru-RU" dirty="0" smtClean="0"/>
              <a:t>                              ПИ «ELDA-L»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ПИ «ELDA-L» (ленточная)- одноразовая пломба, которая широко применяется в различных отраслях народного хозяйства для опломбирования объектов.</a:t>
            </a:r>
          </a:p>
          <a:p>
            <a:endParaRPr lang="ru-RU" dirty="0"/>
          </a:p>
        </p:txBody>
      </p:sp>
      <p:pic>
        <p:nvPicPr>
          <p:cNvPr id="4" name="Picture 2" descr="\\Akmal\groups\Биржа 2016\pre\л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08720"/>
            <a:ext cx="6715172" cy="3456384"/>
          </a:xfrm>
          <a:prstGeom prst="rect">
            <a:avLst/>
          </a:prstGeom>
          <a:noFill/>
        </p:spPr>
      </p:pic>
    </p:spTree>
  </p:cSld>
  <p:clrMapOvr>
    <a:masterClrMapping/>
  </p:clrMapOvr>
  <p:transition advTm="1553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Технические параметры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/>
              <a:t>Разрушающее усилие- от 15 кгс;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r>
              <a:rPr lang="ru-RU" sz="2400" dirty="0" smtClean="0"/>
              <a:t>Диаметр гибкого стержня - 2,5 мм;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r>
              <a:rPr lang="ru-RU" sz="2400" dirty="0" smtClean="0"/>
              <a:t>Материал - полиэтилен.</a:t>
            </a:r>
          </a:p>
          <a:p>
            <a:endParaRPr lang="ru-RU" dirty="0"/>
          </a:p>
        </p:txBody>
      </p:sp>
    </p:spTree>
  </p:cSld>
  <p:clrMapOvr>
    <a:masterClrMapping/>
  </p:clrMapOvr>
  <p:transition advTm="1553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Принцип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</a:t>
            </a:r>
            <a:r>
              <a:rPr lang="ru-RU" sz="2000" dirty="0" smtClean="0"/>
              <a:t>   </a:t>
            </a:r>
            <a:r>
              <a:rPr lang="en-US" sz="2000" dirty="0" smtClean="0"/>
              <a:t>  </a:t>
            </a:r>
            <a:r>
              <a:rPr lang="ru-RU" sz="2400" dirty="0" smtClean="0"/>
              <a:t>Контрольное запорно-пломбировочное устройство КЗПУ «</a:t>
            </a:r>
            <a:r>
              <a:rPr lang="en-US" sz="2400" dirty="0" smtClean="0"/>
              <a:t>ELDA-1</a:t>
            </a:r>
            <a:r>
              <a:rPr lang="ru-RU" sz="2400" dirty="0" smtClean="0"/>
              <a:t>»</a:t>
            </a:r>
            <a:r>
              <a:rPr lang="en-US" sz="2400" dirty="0" smtClean="0"/>
              <a:t> (</a:t>
            </a:r>
            <a:r>
              <a:rPr lang="ru-RU" sz="2400" dirty="0" smtClean="0"/>
              <a:t>ПИ «ELDA 100»</a:t>
            </a:r>
            <a:r>
              <a:rPr lang="en-US" sz="2400" dirty="0" smtClean="0"/>
              <a:t>,</a:t>
            </a:r>
            <a:r>
              <a:rPr lang="ru-RU" sz="2400" dirty="0" smtClean="0"/>
              <a:t> ЗПУ</a:t>
            </a:r>
            <a:r>
              <a:rPr lang="en-US" sz="2400" dirty="0" smtClean="0"/>
              <a:t> </a:t>
            </a:r>
            <a:r>
              <a:rPr lang="ru-RU" sz="2400" dirty="0" smtClean="0"/>
              <a:t>«ELDA-2»</a:t>
            </a:r>
            <a:r>
              <a:rPr lang="en-US" sz="2400" dirty="0" smtClean="0"/>
              <a:t>,</a:t>
            </a:r>
            <a:r>
              <a:rPr lang="ru-RU" sz="2400" dirty="0" smtClean="0"/>
              <a:t> ПИ</a:t>
            </a:r>
            <a:r>
              <a:rPr lang="en-US" sz="2400" dirty="0" smtClean="0"/>
              <a:t> </a:t>
            </a:r>
            <a:r>
              <a:rPr lang="ru-RU" sz="2400" dirty="0" smtClean="0"/>
              <a:t>«ELDA-L»</a:t>
            </a:r>
            <a:r>
              <a:rPr lang="en-US" sz="2400" dirty="0" smtClean="0"/>
              <a:t>)</a:t>
            </a:r>
            <a:r>
              <a:rPr lang="ru-RU" sz="2400" dirty="0" smtClean="0"/>
              <a:t> устанавливается следующим образом: гибкий стержень (канат) пропускают через корпус, затягивают петлю до упора. Снятие устройства производится путем перекусывания каната с помощью клещей, кусачек или </a:t>
            </a:r>
            <a:r>
              <a:rPr lang="ru-RU" sz="2400" dirty="0" err="1" smtClean="0"/>
              <a:t>бокорезов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 advTm="1536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1\Рабочий стол\groups\Биржа 2016\pre\IMG__0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2984"/>
            <a:ext cx="4143404" cy="436295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IMG_0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574" y="1308235"/>
            <a:ext cx="4362950" cy="40324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2915816" y="1556792"/>
            <a:ext cx="2664296" cy="31683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68216" y="1709192"/>
            <a:ext cx="2664296" cy="31683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11560" y="1268760"/>
            <a:ext cx="3456384" cy="36087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2" idx="7"/>
            <a:endCxn id="2" idx="3"/>
          </p:cNvCxnSpPr>
          <p:nvPr/>
        </p:nvCxnSpPr>
        <p:spPr>
          <a:xfrm flipH="1">
            <a:off x="1117736" y="1797254"/>
            <a:ext cx="2444032" cy="25517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1"/>
            <a:endCxn id="2" idx="5"/>
          </p:cNvCxnSpPr>
          <p:nvPr/>
        </p:nvCxnSpPr>
        <p:spPr>
          <a:xfrm>
            <a:off x="1117736" y="1797254"/>
            <a:ext cx="2444032" cy="25517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534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услуги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/>
              <a:t>Лазерная  маркировка и гравировка.</a:t>
            </a:r>
            <a:endParaRPr lang="en-US" sz="2400" dirty="0" smtClean="0"/>
          </a:p>
          <a:p>
            <a:r>
              <a:rPr lang="ru-RU" sz="2400" dirty="0" smtClean="0"/>
              <a:t>Металлообработка и изготовление деталей.</a:t>
            </a:r>
          </a:p>
          <a:p>
            <a:r>
              <a:rPr lang="ru-RU" sz="2400" dirty="0" smtClean="0"/>
              <a:t>Порошковая покраска.</a:t>
            </a:r>
          </a:p>
          <a:p>
            <a:r>
              <a:rPr lang="ru-RU" sz="2400" dirty="0" smtClean="0"/>
              <a:t>Литье пластмассовых изделий на </a:t>
            </a:r>
            <a:r>
              <a:rPr lang="ru-RU" sz="2400" dirty="0" err="1" smtClean="0"/>
              <a:t>термопластавтомате</a:t>
            </a:r>
            <a:endParaRPr lang="en-US" sz="2400" dirty="0" smtClean="0"/>
          </a:p>
        </p:txBody>
      </p:sp>
    </p:spTree>
  </p:cSld>
  <p:clrMapOvr>
    <a:masterClrMapping/>
  </p:clrMapOvr>
  <p:transition advTm="1509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ru-RU" dirty="0" smtClean="0"/>
              <a:t>Лазерная  маркировка и гравировка.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/>
              <a:t>Лазерная гравировка – нанесение лазером на бизнес подарки(</a:t>
            </a:r>
            <a:r>
              <a:rPr lang="ru-RU" sz="2400" dirty="0" err="1" smtClean="0"/>
              <a:t>визитницы</a:t>
            </a:r>
            <a:r>
              <a:rPr lang="ru-RU" sz="2400" dirty="0" smtClean="0"/>
              <a:t>, металлические ручки, брелоки).</a:t>
            </a:r>
          </a:p>
          <a:p>
            <a:r>
              <a:rPr lang="ru-RU" sz="2400" dirty="0" smtClean="0"/>
              <a:t>Лазерная маркировка – нанесение логотипов на промышленную продукцию, изготовление </a:t>
            </a:r>
            <a:r>
              <a:rPr lang="ru-RU" sz="2400" dirty="0" err="1" smtClean="0"/>
              <a:t>шильдов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15547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Лазерная маркировка фото изделий"/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40005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гравировка на металл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57166"/>
            <a:ext cx="3643338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Лазерная маркировка фото изделий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143248"/>
            <a:ext cx="3929090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Лазерная маркировка фото изделий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143248"/>
            <a:ext cx="3714776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5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ООО «ELDAS» </a:t>
            </a:r>
            <a:r>
              <a:rPr lang="ru-RU" b="1" i="1" dirty="0"/>
              <a:t>- </a:t>
            </a:r>
            <a:r>
              <a:rPr lang="ru-RU" b="1" i="1" dirty="0" err="1" smtClean="0"/>
              <a:t>производителЬ</a:t>
            </a:r>
            <a:r>
              <a:rPr lang="ru-RU" b="1" i="1" dirty="0" smtClean="0"/>
              <a:t>                         </a:t>
            </a:r>
            <a:br>
              <a:rPr lang="ru-RU" b="1" i="1" dirty="0" smtClean="0"/>
            </a:br>
            <a:r>
              <a:rPr lang="ru-RU" b="1" i="1" dirty="0" smtClean="0"/>
              <a:t>         современных  пломб</a:t>
            </a:r>
            <a:r>
              <a:rPr lang="ru-RU" b="1" i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sz="2200" dirty="0"/>
          </a:p>
          <a:p>
            <a:r>
              <a:rPr lang="ru-RU" sz="2200" dirty="0" smtClean="0"/>
              <a:t>ООО </a:t>
            </a:r>
            <a:r>
              <a:rPr lang="ru-RU" sz="2200" dirty="0"/>
              <a:t>"ELDAS" организовано в 1996 году. Основным видом деятельности компании является производство современных, отвечающих международным стандартам пломбирующих устройств всех типов, используемых  во многих отраслях экономики.</a:t>
            </a:r>
          </a:p>
          <a:p>
            <a:endParaRPr lang="ru-RU" sz="2200" dirty="0"/>
          </a:p>
          <a:p>
            <a:r>
              <a:rPr lang="ru-RU" sz="2200" dirty="0"/>
              <a:t>На сегодняшний день ООО "ELDAS" является динамично развивающийся компанией с перспективными и далеко идущими планами по развитию в сфере производства пломбирующих устройств </a:t>
            </a:r>
            <a:r>
              <a:rPr lang="ru-RU" sz="2200" dirty="0" smtClean="0"/>
              <a:t>и оказание производственных услуг. </a:t>
            </a:r>
            <a:r>
              <a:rPr lang="ru-RU" sz="2200" dirty="0"/>
              <a:t>Основу работы компании составляет высокопрофессиональный, креативный коллектив, способный решать самые разнообразные задачи, поставленные перед ним заказчиками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eldas.uz/d/755356/t/v74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448272" cy="19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2911404"/>
      </p:ext>
    </p:extLst>
  </p:cSld>
  <p:clrMapOvr>
    <a:masterClrMapping/>
  </p:clrMapOvr>
  <p:transition advTm="1496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Лазерная маркировка фото издел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4000528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Лазерная маркировка фото издел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28604"/>
            <a:ext cx="3929090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Лазерная маркировка фото изделий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500438"/>
            <a:ext cx="4143404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62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858218"/>
          </a:xfrm>
        </p:spPr>
        <p:txBody>
          <a:bodyPr/>
          <a:lstStyle/>
          <a:p>
            <a:r>
              <a:rPr lang="ru-RU" sz="2800" dirty="0" smtClean="0"/>
              <a:t>         Металлообработка  и  изготовление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          деталей.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916832"/>
            <a:ext cx="7924800" cy="3798168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Используются  следующие станки:</a:t>
            </a:r>
            <a:r>
              <a:rPr lang="en-US" sz="2400" dirty="0" smtClean="0"/>
              <a:t> </a:t>
            </a:r>
            <a:r>
              <a:rPr lang="ru-RU" sz="2400" dirty="0" smtClean="0"/>
              <a:t>Станки пресса</a:t>
            </a:r>
            <a:r>
              <a:rPr lang="en-US" sz="2400" dirty="0" smtClean="0"/>
              <a:t>, </a:t>
            </a:r>
            <a:r>
              <a:rPr lang="ru-RU" sz="2400" dirty="0" smtClean="0"/>
              <a:t>Токарно-револьверные станки</a:t>
            </a:r>
            <a:r>
              <a:rPr lang="en-US" sz="2400" dirty="0" smtClean="0"/>
              <a:t>, </a:t>
            </a:r>
            <a:r>
              <a:rPr lang="ru-RU" sz="2400" dirty="0" smtClean="0"/>
              <a:t>Ультразвуковая сварка.</a:t>
            </a:r>
          </a:p>
          <a:p>
            <a:endParaRPr lang="ru-RU" dirty="0"/>
          </a:p>
        </p:txBody>
      </p:sp>
    </p:spTree>
  </p:cSld>
  <p:clrMapOvr>
    <a:masterClrMapping/>
  </p:clrMapOvr>
  <p:transition advTm="15172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36D~1\AppData\Local\Temp\Rar$DR05.996\Металлообр\IMG_7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1000"/>
            <a:ext cx="785818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Tm="15078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836D~1\AppData\Local\Temp\Rar$DR10.016\Металлообр\IMG_7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1000"/>
            <a:ext cx="8286808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Tm="15547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36D~1\AppData\Local\Temp\Rar$DR18.134\Металлообр\IMG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1000"/>
            <a:ext cx="8143932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Tm="1551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498178"/>
          </a:xfrm>
        </p:spPr>
        <p:txBody>
          <a:bodyPr/>
          <a:lstStyle/>
          <a:p>
            <a:r>
              <a:rPr lang="en-US" sz="3200" dirty="0" smtClean="0"/>
              <a:t>                </a:t>
            </a:r>
            <a:r>
              <a:rPr lang="ru-RU" sz="3200" dirty="0" smtClean="0"/>
              <a:t>Порошковая покраска.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2276872"/>
            <a:ext cx="7924800" cy="3438128"/>
          </a:xfrm>
        </p:spPr>
        <p:txBody>
          <a:bodyPr/>
          <a:lstStyle/>
          <a:p>
            <a:r>
              <a:rPr lang="ru-RU" sz="2800" dirty="0" smtClean="0"/>
              <a:t>       </a:t>
            </a:r>
            <a:r>
              <a:rPr lang="ru-RU" sz="3000" dirty="0" smtClean="0"/>
              <a:t>Окраска металлических изделий</a:t>
            </a:r>
          </a:p>
          <a:p>
            <a:pPr marL="0" indent="0">
              <a:buNone/>
            </a:pPr>
            <a:r>
              <a:rPr lang="ru-RU" sz="3000" dirty="0" smtClean="0"/>
              <a:t>       путем электростатического  напыления </a:t>
            </a:r>
          </a:p>
          <a:p>
            <a:endParaRPr lang="ru-RU" dirty="0"/>
          </a:p>
        </p:txBody>
      </p:sp>
    </p:spTree>
  </p:cSld>
  <p:clrMapOvr>
    <a:masterClrMapping/>
  </p:clrMapOvr>
  <p:transition advTm="15547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Порошковая покраска изделий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357562"/>
            <a:ext cx="4429156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Порошковая покраска изделий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290"/>
            <a:ext cx="4071966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Порошковая покраска изделий фот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4071966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359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    Литье пластмассовых изделий на</a:t>
            </a:r>
            <a:br>
              <a:rPr lang="ru-RU" sz="3200" dirty="0" smtClean="0"/>
            </a:br>
            <a:r>
              <a:rPr lang="ru-RU" sz="3200" dirty="0" smtClean="0"/>
              <a:t>               термопласт автомате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Литье пластмассовых деталей на термопласт автомате на </a:t>
            </a:r>
            <a:r>
              <a:rPr lang="ru-RU" sz="2400" dirty="0"/>
              <a:t>литьевой </a:t>
            </a:r>
            <a:r>
              <a:rPr lang="ru-RU" sz="2400" dirty="0" smtClean="0"/>
              <a:t>форме </a:t>
            </a:r>
            <a:r>
              <a:rPr lang="ru-RU" sz="2400" dirty="0"/>
              <a:t>заказчика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Литье пластмассовых деталей на термопласт автомате с изготовлением литьевой формы исполнителя</a:t>
            </a:r>
            <a:endParaRPr lang="ru-RU" sz="2400" dirty="0"/>
          </a:p>
        </p:txBody>
      </p:sp>
    </p:spTree>
  </p:cSld>
  <p:clrMapOvr>
    <a:masterClrMapping/>
  </p:clrMapOvr>
  <p:transition advTm="15516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термопластавтомат изделия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2857520" cy="307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термопластавтомат изделия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85728"/>
            <a:ext cx="2733675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термопластавтомат, продукц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85728"/>
            <a:ext cx="2571768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термопластавтомат, продукция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2857520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термопластавтомат изделия фото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5" y="3643314"/>
            <a:ext cx="2786083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термопластавтомат изделия фото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643314"/>
            <a:ext cx="2571768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5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Наши партнеры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b="1" dirty="0" smtClean="0"/>
              <a:t>ОАО «</a:t>
            </a:r>
            <a:r>
              <a:rPr lang="ru-RU" sz="2400" b="1" dirty="0" err="1" smtClean="0"/>
              <a:t>Алмалыкский</a:t>
            </a:r>
            <a:r>
              <a:rPr lang="ru-RU" sz="2400" b="1" dirty="0" smtClean="0"/>
              <a:t> ГМК» </a:t>
            </a:r>
          </a:p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000" b="1" dirty="0" smtClean="0"/>
              <a:t>ОАО «</a:t>
            </a:r>
            <a:r>
              <a:rPr lang="ru-RU" sz="2000" b="1" dirty="0" err="1" smtClean="0"/>
              <a:t>Навоиазот</a:t>
            </a:r>
            <a:r>
              <a:rPr lang="ru-RU" sz="2000" b="1" dirty="0" smtClean="0"/>
              <a:t>»                                                   </a:t>
            </a:r>
            <a:endParaRPr lang="ru-RU" sz="2000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sz="2000" b="1" dirty="0" smtClean="0"/>
              <a:t>СП ОАО "</a:t>
            </a:r>
            <a:r>
              <a:rPr lang="ru-RU" sz="2000" b="1" dirty="0" err="1" smtClean="0"/>
              <a:t>Андижанкабель</a:t>
            </a:r>
            <a:r>
              <a:rPr lang="ru-RU" sz="2000" b="1" dirty="0" smtClean="0"/>
              <a:t>"                                        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71612"/>
            <a:ext cx="17859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786058"/>
            <a:ext cx="17846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857628"/>
            <a:ext cx="1857388" cy="77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40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О</a:t>
            </a:r>
            <a:r>
              <a:rPr lang="ru-RU" sz="2800" dirty="0" smtClean="0"/>
              <a:t>сновная </a:t>
            </a:r>
            <a:r>
              <a:rPr lang="ru-RU" sz="2800" dirty="0"/>
              <a:t>продукция </a:t>
            </a:r>
            <a:r>
              <a:rPr lang="ru-RU" sz="2800" dirty="0" smtClean="0"/>
              <a:t> </a:t>
            </a:r>
            <a:r>
              <a:rPr lang="ru-RU" dirty="0" smtClean="0"/>
              <a:t>ООО «ELDAS»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пломбы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400" dirty="0"/>
              <a:t>Пломбировочные устройства (ПУ) - персонально идентифицируемые устройства одноразового действия, обеспечивающие защиту объекта (</a:t>
            </a:r>
            <a:r>
              <a:rPr lang="ru-RU" sz="2400" dirty="0" smtClean="0"/>
              <a:t>транспортные </a:t>
            </a:r>
            <a:r>
              <a:rPr lang="ru-RU" sz="2400" dirty="0"/>
              <a:t>средства, контейнера, цистерны, </a:t>
            </a:r>
            <a:r>
              <a:rPr lang="ru-RU" sz="2400" dirty="0" smtClean="0"/>
              <a:t>помещения, </a:t>
            </a:r>
            <a:r>
              <a:rPr lang="ru-RU" sz="2400" dirty="0" err="1" smtClean="0"/>
              <a:t>минераловозы</a:t>
            </a:r>
            <a:r>
              <a:rPr lang="ru-RU" sz="2400" dirty="0" smtClean="0"/>
              <a:t>, цементовозы, зерновозы, крытые вагоны</a:t>
            </a:r>
            <a:r>
              <a:rPr lang="ru-RU" sz="2400" dirty="0"/>
              <a:t>, тары</a:t>
            </a:r>
            <a:r>
              <a:rPr lang="ru-RU" sz="2400" dirty="0" smtClean="0"/>
              <a:t>, </a:t>
            </a:r>
            <a:r>
              <a:rPr lang="ru-RU" sz="2400" dirty="0"/>
              <a:t>оборудования и др.) от несанкционированного доступа путем индикации вмешательства и сдерживания в определенных пределах от проникновения (</a:t>
            </a:r>
            <a:r>
              <a:rPr lang="ru-RU" sz="1600" dirty="0"/>
              <a:t>по ГОСТу 31282-2004</a:t>
            </a:r>
            <a:r>
              <a:rPr lang="ru-RU" sz="2400" dirty="0" smtClean="0"/>
              <a:t>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69673180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428604"/>
            <a:ext cx="7924800" cy="528639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ОАО " </a:t>
            </a:r>
            <a:r>
              <a:rPr lang="ru-RU" sz="2000" b="1" dirty="0" err="1" smtClean="0"/>
              <a:t>Бекабадцемент</a:t>
            </a:r>
            <a:r>
              <a:rPr lang="ru-RU" sz="2000" b="1" dirty="0" smtClean="0"/>
              <a:t> "  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ОАО " </a:t>
            </a:r>
            <a:r>
              <a:rPr lang="ru-RU" sz="2000" b="1" dirty="0" err="1" smtClean="0"/>
              <a:t>Ахангаранцемент</a:t>
            </a:r>
            <a:r>
              <a:rPr lang="ru-RU" sz="2000" b="1" dirty="0" smtClean="0"/>
              <a:t> " 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GM " </a:t>
            </a:r>
            <a:r>
              <a:rPr lang="ru-RU" sz="2000" b="1" dirty="0" err="1" smtClean="0"/>
              <a:t>Power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Тrain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Uzbekistan</a:t>
            </a:r>
            <a:r>
              <a:rPr lang="ru-RU" sz="2000" b="1" dirty="0" smtClean="0"/>
              <a:t> "                     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" </a:t>
            </a:r>
            <a:r>
              <a:rPr lang="en-US" sz="2000" b="1" dirty="0" smtClean="0"/>
              <a:t>Coca-Cola</a:t>
            </a:r>
            <a:r>
              <a:rPr lang="ru-RU" sz="2000" b="1" dirty="0" smtClean="0"/>
              <a:t> "</a:t>
            </a:r>
            <a:r>
              <a:rPr lang="en-US" sz="2000" b="1" dirty="0" smtClean="0"/>
              <a:t> LTD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                                        </a:t>
            </a:r>
            <a:endParaRPr lang="ru-RU" sz="2000" dirty="0"/>
          </a:p>
        </p:txBody>
      </p:sp>
      <p:pic>
        <p:nvPicPr>
          <p:cNvPr id="4" name="Рисунок 3" descr="Бекабадцемен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67"/>
            <a:ext cx="17665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хангаранцемен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736"/>
            <a:ext cx="1785950" cy="96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еврол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714620"/>
            <a:ext cx="1857387" cy="98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ка кол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000504"/>
            <a:ext cx="19288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6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357166"/>
            <a:ext cx="7924800" cy="535783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УДП "</a:t>
            </a:r>
            <a:r>
              <a:rPr lang="ru-RU" sz="2000" b="1" dirty="0" err="1" smtClean="0"/>
              <a:t>Шуртаннефтегаз</a:t>
            </a:r>
            <a:r>
              <a:rPr lang="ru-RU" sz="2000" b="1" dirty="0" smtClean="0"/>
              <a:t>"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ru-RU" sz="2000" b="1" dirty="0" smtClean="0"/>
              <a:t>ОАО "</a:t>
            </a:r>
            <a:r>
              <a:rPr lang="ru-RU" sz="2000" b="1" dirty="0" err="1" smtClean="0"/>
              <a:t>Кызылкумцемент</a:t>
            </a:r>
            <a:r>
              <a:rPr lang="ru-RU" sz="2000" b="1" dirty="0" smtClean="0"/>
              <a:t>"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ИП ООО "КНАУФ ГИПС" Бухара</a:t>
            </a:r>
            <a:r>
              <a:rPr lang="en-US" sz="2000" b="1" dirty="0" smtClean="0"/>
              <a:t>                                     </a:t>
            </a:r>
            <a:endParaRPr lang="ru-RU" sz="2000" dirty="0"/>
          </a:p>
        </p:txBody>
      </p:sp>
      <p:pic>
        <p:nvPicPr>
          <p:cNvPr id="4" name="Рисунок 3" descr="logo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9"/>
            <a:ext cx="216185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ogo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71546"/>
            <a:ext cx="2214578" cy="7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000240"/>
            <a:ext cx="2214578" cy="6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422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Адрес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100043,  г.Ташкент, Чиланзарский район,</a:t>
            </a:r>
          </a:p>
          <a:p>
            <a:pPr>
              <a:buNone/>
            </a:pPr>
            <a:r>
              <a:rPr lang="ru-RU" sz="2400" dirty="0" smtClean="0"/>
              <a:t>        ул. </a:t>
            </a:r>
            <a:r>
              <a:rPr lang="ru-RU" sz="2400" dirty="0" err="1" smtClean="0"/>
              <a:t>Бунедкор</a:t>
            </a:r>
            <a:r>
              <a:rPr lang="ru-RU" sz="2400" dirty="0" smtClean="0"/>
              <a:t>, квартал  «И», д.7</a:t>
            </a:r>
          </a:p>
          <a:p>
            <a:r>
              <a:rPr lang="ru-RU" sz="2400" dirty="0" smtClean="0"/>
              <a:t>Тел.: 277-37-60, 277-69-40 </a:t>
            </a:r>
          </a:p>
          <a:p>
            <a:r>
              <a:rPr lang="ru-RU" sz="2400" dirty="0" err="1" smtClean="0"/>
              <a:t>Моб</a:t>
            </a:r>
            <a:r>
              <a:rPr lang="ru-RU" sz="2400" dirty="0" smtClean="0"/>
              <a:t>: (93)505-30-12, 555-42-09</a:t>
            </a:r>
            <a:endParaRPr lang="en-US" sz="2400" dirty="0" smtClean="0"/>
          </a:p>
          <a:p>
            <a:r>
              <a:rPr lang="en-US" sz="2400" dirty="0" smtClean="0"/>
              <a:t>E-mail: Eldas@mail.ru</a:t>
            </a:r>
          </a:p>
          <a:p>
            <a:pPr>
              <a:buNone/>
            </a:pPr>
            <a:r>
              <a:rPr lang="en-US" sz="2200" dirty="0" smtClean="0"/>
              <a:t>                  Eldas_log@mail.ru  </a:t>
            </a:r>
          </a:p>
          <a:p>
            <a:pPr>
              <a:buNone/>
            </a:pPr>
            <a:r>
              <a:rPr lang="en-US" sz="2200" dirty="0" smtClean="0"/>
              <a:t>                  Eldas_rope@mail.ru                   </a:t>
            </a:r>
            <a:endParaRPr lang="ru-RU" sz="2200" dirty="0"/>
          </a:p>
        </p:txBody>
      </p:sp>
    </p:spTree>
  </p:cSld>
  <p:clrMapOvr>
    <a:masterClrMapping/>
  </p:clrMapOvr>
  <p:transition advTm="1515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                           </a:t>
            </a:r>
            <a:r>
              <a:rPr lang="ru-RU" sz="4400" dirty="0" smtClean="0"/>
              <a:t>ц</a:t>
            </a:r>
            <a:r>
              <a:rPr lang="ru-RU" sz="3200" dirty="0" smtClean="0"/>
              <a:t>истерны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\\Akmal\groups\Биржа 2016\Фото жд 3 (2)\цистер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28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2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крытые вагоны</a:t>
            </a:r>
            <a:endParaRPr lang="ru-RU" dirty="0"/>
          </a:p>
        </p:txBody>
      </p:sp>
      <p:pic>
        <p:nvPicPr>
          <p:cNvPr id="1027" name="Picture 3" descr="\\Akmal\groups\Биржа 2016\Фото жд 3 (2)\крытые вагоны 2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350" y="14033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advTm="1528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dirty="0" err="1" smtClean="0"/>
              <a:t>минераловозы</a:t>
            </a:r>
            <a:endParaRPr lang="ru-RU" dirty="0"/>
          </a:p>
        </p:txBody>
      </p:sp>
      <p:pic>
        <p:nvPicPr>
          <p:cNvPr id="2050" name="Picture 2" descr="\\Akmal\groups\Биржа 2016\Фото жд 3 (2)\минералово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15238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Tm="149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                     к</a:t>
            </a:r>
            <a:r>
              <a:rPr lang="ru-RU" dirty="0" smtClean="0"/>
              <a:t>онтейнеры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23728" y="3933056"/>
            <a:ext cx="1512168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1\Рабочий стол\groups\Биржа 2016\pre\IMG__0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500174"/>
            <a:ext cx="6624736" cy="4089066"/>
          </a:xfrm>
          <a:prstGeom prst="rect">
            <a:avLst/>
          </a:prstGeom>
          <a:noFill/>
        </p:spPr>
      </p:pic>
    </p:spTree>
  </p:cSld>
  <p:clrMapOvr>
    <a:masterClrMapping/>
  </p:clrMapOvr>
  <p:transition advTm="152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цементовозы, зерновозы</a:t>
            </a:r>
            <a:endParaRPr lang="ru-RU" dirty="0"/>
          </a:p>
        </p:txBody>
      </p:sp>
      <p:pic>
        <p:nvPicPr>
          <p:cNvPr id="5" name="Рисунок 4" descr="http://www.ua.all.biz/img/ua/catalog/176764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7500990" cy="393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17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728</TotalTime>
  <Words>892</Words>
  <Application>Microsoft Office PowerPoint</Application>
  <PresentationFormat>Экран (4:3)</PresentationFormat>
  <Paragraphs>152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Горизонт</vt:lpstr>
      <vt:lpstr>Ooo «ELDAS»</vt:lpstr>
      <vt:lpstr>Слайд 2</vt:lpstr>
      <vt:lpstr>   ООО «ELDAS» - производителЬ                                   современных  пломб.</vt:lpstr>
      <vt:lpstr>             Основная продукция  ООО «ELDAS»                                пломбы</vt:lpstr>
      <vt:lpstr>                           цистерны</vt:lpstr>
      <vt:lpstr>                          крытые вагоны</vt:lpstr>
      <vt:lpstr>                       минераловозы</vt:lpstr>
      <vt:lpstr>                      контейнеры</vt:lpstr>
      <vt:lpstr>             цементовозы, зерновозы</vt:lpstr>
      <vt:lpstr>                            Основные                 функции   пломбирования</vt:lpstr>
      <vt:lpstr>                           продукция          производимая  предприятием</vt:lpstr>
      <vt:lpstr>  КЗПУ «ELDA-1»                  ПИ «ELDA 100» </vt:lpstr>
      <vt:lpstr>  ЗПУ «ELDA-2»                    ПИ «ELDA-L» </vt:lpstr>
      <vt:lpstr>                           КЗПУ «ELDA-1»</vt:lpstr>
      <vt:lpstr>                                           КЗПУ «ELDA-1»            </vt:lpstr>
      <vt:lpstr>               Технические параметры </vt:lpstr>
      <vt:lpstr>                           ПИ  «ELDA 100»</vt:lpstr>
      <vt:lpstr>                         ПИ  «ELDA 100»</vt:lpstr>
      <vt:lpstr>                  Технические параметры </vt:lpstr>
      <vt:lpstr>                              ЗПУ «ELDA-2»</vt:lpstr>
      <vt:lpstr>                            ЗПУ «ELDA-2»</vt:lpstr>
      <vt:lpstr>                                 Технические параметры</vt:lpstr>
      <vt:lpstr>                              ПИ «ELDA-L»</vt:lpstr>
      <vt:lpstr>               Технические параметры</vt:lpstr>
      <vt:lpstr>                      Принцип работы</vt:lpstr>
      <vt:lpstr>Слайд 26</vt:lpstr>
      <vt:lpstr>                                  услуги</vt:lpstr>
      <vt:lpstr>      Лазерная  маркировка и гравировка.</vt:lpstr>
      <vt:lpstr>Слайд 29</vt:lpstr>
      <vt:lpstr>Слайд 30</vt:lpstr>
      <vt:lpstr>         Металлообработка  и  изготовление                                    деталей.</vt:lpstr>
      <vt:lpstr>Слайд 32</vt:lpstr>
      <vt:lpstr>Слайд 33</vt:lpstr>
      <vt:lpstr>Слайд 34</vt:lpstr>
      <vt:lpstr>                Порошковая покраска.</vt:lpstr>
      <vt:lpstr>Слайд 36</vt:lpstr>
      <vt:lpstr>    Литье пластмассовых изделий на                термопласт автомате</vt:lpstr>
      <vt:lpstr>Слайд 38</vt:lpstr>
      <vt:lpstr>                       Наши партнеры</vt:lpstr>
      <vt:lpstr>Слайд 40</vt:lpstr>
      <vt:lpstr>Слайд 41</vt:lpstr>
      <vt:lpstr> Адрес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«ELDAS»</dc:title>
  <cp:lastModifiedBy>user</cp:lastModifiedBy>
  <cp:revision>74</cp:revision>
  <dcterms:modified xsi:type="dcterms:W3CDTF">2015-10-26T12:23:28Z</dcterms:modified>
</cp:coreProperties>
</file>